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7" r:id="rId6"/>
    <p:sldId id="271" r:id="rId7"/>
    <p:sldId id="272" r:id="rId8"/>
    <p:sldId id="288" r:id="rId9"/>
    <p:sldId id="281" r:id="rId10"/>
    <p:sldId id="286" r:id="rId1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34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7EFD-2489-4537-AEBA-9826823E3C40}" type="datetimeFigureOut">
              <a:rPr lang="en-GB" smtClean="0"/>
              <a:pPr/>
              <a:t>09/01/2013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C6E09-C42A-445B-804E-4EA0E1EA793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HTzTt1VnHRM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learningzone/clips/the-multistorey-miracle/2878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learningzone/clips/rough-guide-to-miracles-and-pilgrimages/2879.html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200800" cy="1728191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Lesson 3 – Experiencing God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32656"/>
            <a:ext cx="561662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fld id="{BE6A71E8-8525-48A8-B286-C821F3B0E997}" type="datetime2">
              <a:rPr lang="en-GB" sz="2800" b="1" smtClean="0">
                <a:solidFill>
                  <a:schemeClr val="bg1"/>
                </a:solidFill>
              </a:rPr>
              <a:pPr/>
              <a:t>Wednesday, 9 January 2013</a:t>
            </a:fld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  <a:solidFill>
            <a:srgbClr val="0000FF"/>
          </a:solidFill>
          <a:ln>
            <a:solidFill>
              <a:srgbClr val="0000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Los</a:t>
            </a:r>
          </a:p>
          <a:p>
            <a:pPr lvl="0"/>
            <a:r>
              <a:rPr lang="en-GB" dirty="0">
                <a:solidFill>
                  <a:srgbClr val="FFFF00"/>
                </a:solidFill>
              </a:rPr>
              <a:t>To describe and explain the different ways religious believers experience God.</a:t>
            </a:r>
          </a:p>
          <a:p>
            <a:pPr lvl="0"/>
            <a:r>
              <a:rPr lang="en-GB" dirty="0">
                <a:solidFill>
                  <a:srgbClr val="FFFF00"/>
                </a:solidFill>
              </a:rPr>
              <a:t>To evaluate how these may affect follows of these religions.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970784" cy="5937523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u="sng" dirty="0" smtClean="0"/>
              <a:t>Video Question Sheet</a:t>
            </a:r>
            <a:endParaRPr lang="en-GB" sz="4300" dirty="0"/>
          </a:p>
          <a:p>
            <a:endParaRPr lang="en-GB" sz="1200" dirty="0" smtClean="0"/>
          </a:p>
          <a:p>
            <a:r>
              <a:rPr lang="en-GB" sz="1200" dirty="0" smtClean="0"/>
              <a:t>What </a:t>
            </a:r>
            <a:r>
              <a:rPr lang="en-GB" sz="1200" dirty="0"/>
              <a:t>is a pilgrimage</a:t>
            </a:r>
            <a:r>
              <a:rPr lang="en-GB" sz="1200" dirty="0" smtClean="0"/>
              <a:t>?</a:t>
            </a:r>
          </a:p>
          <a:p>
            <a:pPr marL="0" indent="0">
              <a:buNone/>
            </a:pPr>
            <a:r>
              <a:rPr lang="en-GB" sz="1200" dirty="0" smtClean="0"/>
              <a:t>_________________________________________________</a:t>
            </a:r>
            <a:endParaRPr lang="en-GB" sz="1200" dirty="0"/>
          </a:p>
          <a:p>
            <a:r>
              <a:rPr lang="en-GB" sz="1200" dirty="0" smtClean="0"/>
              <a:t>.</a:t>
            </a:r>
            <a:r>
              <a:rPr lang="en-GB" sz="1200" dirty="0"/>
              <a:t>Give two examples of places Christians may visit on a pilgrimage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 smtClean="0"/>
              <a:t> </a:t>
            </a:r>
            <a:r>
              <a:rPr lang="en-GB" sz="1200" dirty="0"/>
              <a:t>Why do people visit Lourdes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 smtClean="0"/>
              <a:t> </a:t>
            </a:r>
            <a:r>
              <a:rPr lang="en-GB" sz="1200" dirty="0"/>
              <a:t>Can you give an example of a pilgrimage made by people of another faith</a:t>
            </a:r>
            <a:r>
              <a:rPr lang="en-GB" sz="1200" dirty="0" smtClean="0"/>
              <a:t>?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 smtClean="0"/>
              <a:t>Keywords</a:t>
            </a:r>
            <a:r>
              <a:rPr lang="en-GB" sz="1200" dirty="0"/>
              <a:t>: Revelation and Awe</a:t>
            </a:r>
            <a:r>
              <a:rPr lang="en-GB" sz="1200" dirty="0" smtClean="0"/>
              <a:t>.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 smtClean="0"/>
              <a:t> </a:t>
            </a:r>
            <a:r>
              <a:rPr lang="en-GB" sz="1200" dirty="0"/>
              <a:t>Answer question on PowerPoint and use mark scheme</a:t>
            </a:r>
            <a:r>
              <a:rPr lang="en-GB" sz="1200" dirty="0" smtClean="0"/>
              <a:t>,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r>
              <a:rPr lang="en-GB" sz="1200" dirty="0"/>
              <a:t>_________________________________________________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620688"/>
            <a:ext cx="3970784" cy="5937523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u="sng" smtClean="0"/>
              <a:t>Video Question Sheet</a:t>
            </a:r>
            <a:endParaRPr lang="en-GB" sz="4300" smtClean="0"/>
          </a:p>
          <a:p>
            <a:endParaRPr lang="en-GB" sz="1200" smtClean="0"/>
          </a:p>
          <a:p>
            <a:r>
              <a:rPr lang="en-GB" sz="1200" smtClean="0"/>
              <a:t>What is a pilgrimage?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r>
              <a:rPr lang="en-GB" sz="1200" smtClean="0"/>
              <a:t>.Give two examples of places Christians may visit on a pilgrimage.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endParaRPr lang="en-GB" sz="1200" smtClean="0"/>
          </a:p>
          <a:p>
            <a:r>
              <a:rPr lang="en-GB" sz="1200" smtClean="0"/>
              <a:t> Why do people visit Lourdes.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endParaRPr lang="en-GB" sz="1200" smtClean="0"/>
          </a:p>
          <a:p>
            <a:r>
              <a:rPr lang="en-GB" sz="1200" smtClean="0"/>
              <a:t> Can you give an example of a pilgrimage made by people of another faith?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endParaRPr lang="en-GB" sz="1200" smtClean="0"/>
          </a:p>
          <a:p>
            <a:r>
              <a:rPr lang="en-GB" sz="1200" smtClean="0"/>
              <a:t>Keywords: Revelation and Awe.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endParaRPr lang="en-GB" sz="1200" smtClean="0"/>
          </a:p>
          <a:p>
            <a:r>
              <a:rPr lang="en-GB" sz="1200" smtClean="0"/>
              <a:t> Answer question on PowerPoint and use mark scheme,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r>
              <a:rPr lang="en-GB" sz="1200" smtClean="0"/>
              <a:t>_________________________________________________</a:t>
            </a:r>
          </a:p>
          <a:p>
            <a:pPr marL="0" indent="0">
              <a:buFont typeface="Arial" pitchFamily="34" charset="0"/>
              <a:buNone/>
            </a:pPr>
            <a:endParaRPr lang="en-GB" sz="120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06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0066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Look at the miracle sheet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  <a:solidFill>
            <a:srgbClr val="00009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Which ones of these are miracle?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Tick or cross.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ready to share your views.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84463"/>
            <a:ext cx="5408836" cy="32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1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dirty="0" smtClean="0"/>
              <a:t>Stand up sit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As we read through the miracles</a:t>
            </a:r>
          </a:p>
          <a:p>
            <a:r>
              <a:rPr lang="en-US" dirty="0" smtClean="0"/>
              <a:t>Stand up if you think it’s a miracle – but be ready to explain your answer!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501008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811" y="4188638"/>
            <a:ext cx="2012099" cy="268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717032"/>
            <a:ext cx="3754981" cy="28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3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36104"/>
          </a:xfrm>
          <a:solidFill>
            <a:srgbClr val="660066"/>
          </a:solidFill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Watch and Think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395" b="3395"/>
          <a:stretch>
            <a:fillRect/>
          </a:stretch>
        </p:blipFill>
        <p:spPr>
          <a:xfrm>
            <a:off x="2483768" y="1340768"/>
            <a:ext cx="6289870" cy="3268959"/>
          </a:xfr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569668"/>
            <a:ext cx="3312368" cy="4071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869160"/>
            <a:ext cx="3672408" cy="1384995"/>
          </a:xfrm>
          <a:prstGeom prst="rect">
            <a:avLst/>
          </a:prstGeom>
          <a:solidFill>
            <a:srgbClr val="FFFF00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660066"/>
                </a:solidFill>
              </a:rPr>
              <a:t>What are miracles?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660066"/>
                </a:solidFill>
              </a:rPr>
              <a:t>Can you think of an example?</a:t>
            </a:r>
            <a:endParaRPr lang="en-US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7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dirty="0" smtClean="0"/>
              <a:t>Watch and Answer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1808" b="11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918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Quick exam practice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122912" cy="4349080"/>
          </a:xfrm>
          <a:solidFill>
            <a:srgbClr val="66006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FF00"/>
                </a:solidFill>
              </a:rPr>
              <a:t>‘Miracles are a good reason to be religious.’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Give </a:t>
            </a:r>
            <a:r>
              <a:rPr lang="en-GB" sz="2800" b="1" dirty="0" smtClean="0">
                <a:solidFill>
                  <a:schemeClr val="bg1"/>
                </a:solidFill>
              </a:rPr>
              <a:t>two</a:t>
            </a:r>
            <a:r>
              <a:rPr lang="en-GB" sz="2800" dirty="0" smtClean="0">
                <a:solidFill>
                  <a:schemeClr val="bg1"/>
                </a:solidFill>
              </a:rPr>
              <a:t> reasons why a religious believer may agree or disagree with this statement. Explain two points of view, giving appropriate examples.</a:t>
            </a:r>
          </a:p>
          <a:p>
            <a:pPr lvl="1"/>
            <a:endParaRPr lang="en-GB" dirty="0" smtClean="0"/>
          </a:p>
        </p:txBody>
      </p:sp>
      <p:pic>
        <p:nvPicPr>
          <p:cNvPr id="8194" name="Picture 2" descr="http://studenthacks.org/wp-content/uploads/2008/01/essay_ex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2060848"/>
            <a:ext cx="3228975" cy="35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Miracles are a good reason to be religious.</a:t>
            </a: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352928" cy="4781128"/>
          </a:xfrm>
          <a:solidFill>
            <a:srgbClr val="660066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FFFF00"/>
                </a:solidFill>
              </a:rPr>
              <a:t>What might a religious believer say?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A  D grade  answer will give a simple explanation, with one short example.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 grade answer will add more detail, explaining why miracles can be important in religion, adding at least one example.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 B grade answer will give a detailed explanation of what a miracle is, and why they are important to religious believers, with at least two examples.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 A grade answer will consider both sides of the argument, using examples for each side, and reaching a balanced conclusion.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And Finally…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412776"/>
            <a:ext cx="8352928" cy="4781128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b="1" dirty="0" smtClean="0">
                <a:solidFill>
                  <a:srgbClr val="FFFF00"/>
                </a:solidFill>
              </a:rPr>
              <a:t>Peer mark your partners work using 			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FFFF"/>
                </a:solidFill>
              </a:rPr>
              <a:t>A  D grade  answer will give a simple explanation, with one short example.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A C grade answer will add more detail, explaining why miracles can be important in religion, adding at least one example.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A B grade answer will give a detailed explanation of what a miracle is, and why they are important to religious believers, with at least two examples.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An A grade answer will consider both sides of the argument, using examples for each side, and reaching a balanced conclusion.</a:t>
            </a:r>
          </a:p>
        </p:txBody>
      </p:sp>
    </p:spTree>
    <p:extLst>
      <p:ext uri="{BB962C8B-B14F-4D97-AF65-F5344CB8AC3E}">
        <p14:creationId xmlns:p14="http://schemas.microsoft.com/office/powerpoint/2010/main" val="344966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3970784" cy="5937523"/>
          </a:xfrm>
          <a:ln>
            <a:solidFill>
              <a:srgbClr val="800000"/>
            </a:solidFill>
          </a:ln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GB" sz="4300" u="sng" dirty="0"/>
              <a:t>Are these miracles</a:t>
            </a:r>
            <a:r>
              <a:rPr lang="en-GB" sz="4300" u="sng" dirty="0" smtClean="0"/>
              <a:t>?</a:t>
            </a:r>
          </a:p>
          <a:p>
            <a:pPr marL="0" indent="0" algn="ctr">
              <a:buNone/>
            </a:pPr>
            <a:endParaRPr lang="en-GB" sz="4300" u="sng" dirty="0" smtClean="0"/>
          </a:p>
          <a:p>
            <a:pPr marL="0" lvl="0" indent="0">
              <a:buNone/>
            </a:pPr>
            <a:endParaRPr lang="en-GB" sz="4300" dirty="0"/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Having a baby?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Something beautiful in the natural world?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A man living in a country where AIDS is common being diagnosed with HIV and then getting better?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Surviving a life threatening illness and dangerous surgery?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A man and his daughter both reporting a statue in their garden crying real tears?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Getting a job you wanted over 1,880 other applicants?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Winning the National Lottery?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A severely disabled woman getting better after being washed in pools of water at a Catholic shrine?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A statue in a Hindu </a:t>
            </a:r>
            <a:r>
              <a:rPr lang="en-GB" sz="4300" dirty="0" err="1"/>
              <a:t>mandir</a:t>
            </a:r>
            <a:r>
              <a:rPr lang="en-GB" sz="4300" dirty="0"/>
              <a:t> is reported to drink milk?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Surviving a 100m fall while climbing?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Being saved from a collapsed building after an earthquake 7 days before?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Marrying the person of your dreams?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Having a vision of God?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4300" dirty="0"/>
              <a:t>God creating the world?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620688"/>
            <a:ext cx="3970784" cy="5937523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300" u="sng" smtClean="0"/>
              <a:t>Are these miracles?</a:t>
            </a:r>
          </a:p>
          <a:p>
            <a:pPr marL="0" indent="0" algn="ctr">
              <a:buFont typeface="Arial" pitchFamily="34" charset="0"/>
              <a:buNone/>
            </a:pPr>
            <a:endParaRPr lang="en-GB" sz="4300" u="sng" smtClean="0"/>
          </a:p>
          <a:p>
            <a:pPr marL="0" indent="0">
              <a:buFont typeface="Arial" pitchFamily="34" charset="0"/>
              <a:buNone/>
            </a:pPr>
            <a:endParaRPr lang="en-GB" sz="4300" smtClean="0"/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Having a baby?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Something beautiful in the natural world?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A man living in a country where AIDS is common being diagnosed with HIV and then getting better?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Surviving a life threatening illness and dangerous surgery?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A man and his daughter both reporting a statue in their garden crying real tears?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Getting a job you wanted over 1,880 other applicants?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Winning the National Lottery?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A severely disabled woman getting better after being washed in pools of water at a Catholic shrine?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A statue in a Hindu mandir is reported to drink milk?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Surviving a 100m fall while climbing?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Being saved from a collapsed building after an earthquake 7 days before?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Marrying the person of your dreams?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Having a vision of God?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300" smtClean="0"/>
              <a:t>God creating the world?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36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680</Words>
  <Application>Microsoft Macintosh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3 – Experiencing God</vt:lpstr>
      <vt:lpstr>Look at the miracle sheet</vt:lpstr>
      <vt:lpstr>Stand up sit down</vt:lpstr>
      <vt:lpstr>Watch and Think</vt:lpstr>
      <vt:lpstr>Watch and Answer</vt:lpstr>
      <vt:lpstr>Quick exam practice </vt:lpstr>
      <vt:lpstr>Miracles are a good reason to be religious.</vt:lpstr>
      <vt:lpstr>And Finally…</vt:lpstr>
      <vt:lpstr>PowerPoint Presentation</vt:lpstr>
      <vt:lpstr>PowerPoint Presentation</vt:lpstr>
    </vt:vector>
  </TitlesOfParts>
  <Company>The City Academy, Hackney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franklinm</dc:creator>
  <cp:lastModifiedBy>L EVWIERHOMA</cp:lastModifiedBy>
  <cp:revision>39</cp:revision>
  <cp:lastPrinted>2012-09-18T13:32:35Z</cp:lastPrinted>
  <dcterms:created xsi:type="dcterms:W3CDTF">2010-09-30T13:46:27Z</dcterms:created>
  <dcterms:modified xsi:type="dcterms:W3CDTF">2013-01-09T15:18:49Z</dcterms:modified>
</cp:coreProperties>
</file>