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8" r:id="rId2"/>
    <p:sldId id="268" r:id="rId3"/>
    <p:sldId id="270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46522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61425" y="199925"/>
            <a:ext cx="8347500" cy="97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261425" y="1332475"/>
            <a:ext cx="8570700" cy="443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261425" y="6370000"/>
            <a:ext cx="3450900" cy="35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esentation Template 2017-18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252700" y="6343875"/>
            <a:ext cx="3494400" cy="409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/>
          <p:nvPr/>
        </p:nvSpPr>
        <p:spPr>
          <a:xfrm>
            <a:off x="158200" y="6392725"/>
            <a:ext cx="3582600" cy="36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CPD Presentations 2017-18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72350" y="199925"/>
            <a:ext cx="8036700" cy="97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Quicksand"/>
              <a:buNone/>
              <a:defRPr sz="3000" b="1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631233"/>
            <a:ext cx="8520599" cy="413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pic>
        <p:nvPicPr>
          <p:cNvPr id="8" name="Shape 8"/>
          <p:cNvPicPr preferRelativeResize="0"/>
          <p:nvPr/>
        </p:nvPicPr>
        <p:blipFill rotWithShape="1">
          <a:blip r:embed="rId4">
            <a:alphaModFix/>
          </a:blip>
          <a:srcRect l="19439" t="4547" r="9249" b="47124"/>
          <a:stretch/>
        </p:blipFill>
        <p:spPr>
          <a:xfrm>
            <a:off x="7577950" y="5764325"/>
            <a:ext cx="1443200" cy="991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microsoft.com/office/2007/relationships/hdphoto" Target="../media/hdphoto1.wdp"/><Relationship Id="rId7" Type="http://schemas.openxmlformats.org/officeDocument/2006/relationships/image" Target="../media/image7.png"/><Relationship Id="rId8" Type="http://schemas.microsoft.com/office/2007/relationships/hdphoto" Target="../media/hdphoto2.wdp"/><Relationship Id="rId9" Type="http://schemas.openxmlformats.org/officeDocument/2006/relationships/image" Target="../media/image8.png"/><Relationship Id="rId10" Type="http://schemas.microsoft.com/office/2007/relationships/hdphoto" Target="../media/hdphoto3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61424" y="12451"/>
            <a:ext cx="8347500" cy="6542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Tallis Inclusion Framework</a:t>
            </a:r>
            <a:endParaRPr lang="en-GB" dirty="0"/>
          </a:p>
        </p:txBody>
      </p:sp>
      <p:pic>
        <p:nvPicPr>
          <p:cNvPr id="3" name="Picture 2" descr="Tallis Inclusion Grid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" t="3025" r="28102" b="48423"/>
          <a:stretch/>
        </p:blipFill>
        <p:spPr>
          <a:xfrm>
            <a:off x="-97011" y="666696"/>
            <a:ext cx="9256987" cy="4520116"/>
          </a:xfrm>
          <a:prstGeom prst="rect">
            <a:avLst/>
          </a:prstGeom>
        </p:spPr>
      </p:pic>
      <p:sp>
        <p:nvSpPr>
          <p:cNvPr id="7" name="Shape 78"/>
          <p:cNvSpPr txBox="1">
            <a:spLocks/>
          </p:cNvSpPr>
          <p:nvPr/>
        </p:nvSpPr>
        <p:spPr>
          <a:xfrm>
            <a:off x="1646514" y="4427233"/>
            <a:ext cx="3358951" cy="470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icksand"/>
              <a:buNone/>
              <a:defRPr sz="3000" b="1" i="0" u="none" strike="noStrike" cap="non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algn="ctr"/>
            <a:r>
              <a:rPr lang="en-GB" sz="1800" b="0" i="1" dirty="0" smtClean="0">
                <a:solidFill>
                  <a:schemeClr val="bg2">
                    <a:lumMod val="50000"/>
                  </a:schemeClr>
                </a:solidFill>
              </a:rPr>
              <a:t>Support for </a:t>
            </a:r>
            <a:r>
              <a:rPr lang="en-GB" sz="1800" b="0" i="1" u="sng" dirty="0" smtClean="0">
                <a:solidFill>
                  <a:schemeClr val="bg2">
                    <a:lumMod val="50000"/>
                  </a:schemeClr>
                </a:solidFill>
              </a:rPr>
              <a:t>ALL</a:t>
            </a:r>
            <a:r>
              <a:rPr lang="en-GB" sz="1800" b="0" i="1" dirty="0" smtClean="0">
                <a:solidFill>
                  <a:schemeClr val="bg2">
                    <a:lumMod val="50000"/>
                  </a:schemeClr>
                </a:solidFill>
              </a:rPr>
              <a:t> students</a:t>
            </a:r>
            <a:endParaRPr lang="en-GB" sz="1800" b="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hape 78"/>
          <p:cNvSpPr txBox="1">
            <a:spLocks/>
          </p:cNvSpPr>
          <p:nvPr/>
        </p:nvSpPr>
        <p:spPr>
          <a:xfrm>
            <a:off x="1070820" y="3608368"/>
            <a:ext cx="4768888" cy="470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icksand"/>
              <a:buNone/>
              <a:defRPr sz="3000" b="1" i="0" u="none" strike="noStrike" cap="non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algn="ctr"/>
            <a:r>
              <a:rPr lang="en-GB" sz="1800" b="0" i="1" dirty="0" smtClean="0">
                <a:solidFill>
                  <a:schemeClr val="bg1">
                    <a:lumMod val="85000"/>
                  </a:schemeClr>
                </a:solidFill>
              </a:rPr>
              <a:t>Support for students with </a:t>
            </a:r>
            <a:r>
              <a:rPr lang="en-GB" sz="1800" b="0" i="1" u="sng" dirty="0" smtClean="0">
                <a:solidFill>
                  <a:schemeClr val="bg1">
                    <a:lumMod val="85000"/>
                  </a:schemeClr>
                </a:solidFill>
              </a:rPr>
              <a:t>identified needs</a:t>
            </a:r>
            <a:endParaRPr lang="en-GB" sz="1800" b="0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Shape 78"/>
          <p:cNvSpPr txBox="1">
            <a:spLocks/>
          </p:cNvSpPr>
          <p:nvPr/>
        </p:nvSpPr>
        <p:spPr>
          <a:xfrm>
            <a:off x="1021016" y="2752147"/>
            <a:ext cx="4768888" cy="470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icksand"/>
              <a:buNone/>
              <a:defRPr sz="3000" b="1" i="0" u="none" strike="noStrike" cap="non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algn="ctr"/>
            <a:r>
              <a:rPr lang="en-GB" sz="1800" b="0" i="1" dirty="0" smtClean="0">
                <a:solidFill>
                  <a:schemeClr val="bg1">
                    <a:lumMod val="85000"/>
                  </a:schemeClr>
                </a:solidFill>
              </a:rPr>
              <a:t>Support for students with </a:t>
            </a:r>
            <a:r>
              <a:rPr lang="en-GB" sz="1800" b="0" i="1" u="sng" dirty="0" smtClean="0">
                <a:solidFill>
                  <a:schemeClr val="bg1">
                    <a:lumMod val="85000"/>
                  </a:schemeClr>
                </a:solidFill>
              </a:rPr>
              <a:t>high needs</a:t>
            </a:r>
            <a:endParaRPr lang="en-GB" sz="1800" b="0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4223" y="1737577"/>
            <a:ext cx="3063045" cy="3250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608" y="76106"/>
            <a:ext cx="8917826" cy="830997"/>
          </a:xfrm>
          <a:prstGeom prst="rect">
            <a:avLst/>
          </a:prstGeom>
          <a:solidFill>
            <a:srgbClr val="BFBFBF"/>
          </a:solidFill>
          <a:ln>
            <a:solidFill>
              <a:srgbClr val="262626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Router-Book"/>
                <a:cs typeface="Router-Book"/>
              </a:rPr>
              <a:t>Tallis Inclusion Need – July 2017</a:t>
            </a:r>
            <a:endParaRPr lang="en-US" sz="4800" b="1" dirty="0">
              <a:latin typeface="Router-Book"/>
              <a:cs typeface="Router-Book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2451" y="919561"/>
            <a:ext cx="9144000" cy="5964561"/>
            <a:chOff x="-12451" y="1033524"/>
            <a:chExt cx="9144000" cy="5964561"/>
          </a:xfrm>
        </p:grpSpPr>
        <p:pic>
          <p:nvPicPr>
            <p:cNvPr id="2" name="Picture 1" descr="Screen Shot 2017-07-31 at 11.45.58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451" y="1033524"/>
              <a:ext cx="9144000" cy="5853914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3168116" y="5040908"/>
              <a:ext cx="2909455" cy="1957177"/>
              <a:chOff x="1928090" y="1674091"/>
              <a:chExt cx="2909455" cy="1920769"/>
            </a:xfrm>
          </p:grpSpPr>
          <p:pic>
            <p:nvPicPr>
              <p:cNvPr id="5" name="Picture 4" descr="Screen Shot 2017-07-31 at 11.45.58.p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975" t="68347" r="33207"/>
              <a:stretch/>
            </p:blipFill>
            <p:spPr>
              <a:xfrm>
                <a:off x="1928090" y="1674091"/>
                <a:ext cx="2909455" cy="1735604"/>
              </a:xfrm>
              <a:prstGeom prst="rect">
                <a:avLst/>
              </a:prstGeom>
            </p:spPr>
          </p:pic>
          <p:cxnSp>
            <p:nvCxnSpPr>
              <p:cNvPr id="6" name="Straight Connector 5"/>
              <p:cNvCxnSpPr/>
              <p:nvPr/>
            </p:nvCxnSpPr>
            <p:spPr>
              <a:xfrm>
                <a:off x="2354448" y="2604078"/>
                <a:ext cx="214041" cy="0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863583" y="2834957"/>
                <a:ext cx="214041" cy="0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341607" y="2737652"/>
                <a:ext cx="214041" cy="0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848170" y="2406890"/>
                <a:ext cx="214041" cy="0"/>
              </a:xfrm>
              <a:prstGeom prst="line">
                <a:avLst/>
              </a:prstGeom>
              <a:ln w="38100" cmpd="sng"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3106164" y="3452175"/>
                <a:ext cx="271118" cy="642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347913" y="3348639"/>
                <a:ext cx="148566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i="1" dirty="0" smtClean="0">
                    <a:solidFill>
                      <a:srgbClr val="FF0000"/>
                    </a:solidFill>
                  </a:rPr>
                  <a:t>Wellbeing Score in April</a:t>
                </a:r>
                <a:endParaRPr lang="en-US" sz="1000" b="1" i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101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600" y="5868385"/>
            <a:ext cx="1831778" cy="738664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660066"/>
                </a:solidFill>
                <a:latin typeface="Router-Medium"/>
                <a:cs typeface="Router-Medium"/>
              </a:rPr>
              <a:t>3 - High Needs</a:t>
            </a:r>
          </a:p>
          <a:p>
            <a:r>
              <a:rPr lang="en-US" sz="1400" b="1" dirty="0" smtClean="0">
                <a:solidFill>
                  <a:srgbClr val="660066"/>
                </a:solidFill>
                <a:latin typeface="Router-Medium"/>
                <a:cs typeface="Router-Medium"/>
              </a:rPr>
              <a:t>2 - Identified Needs</a:t>
            </a:r>
          </a:p>
          <a:p>
            <a:r>
              <a:rPr lang="en-US" sz="1400" b="1" dirty="0" smtClean="0">
                <a:solidFill>
                  <a:srgbClr val="660066"/>
                </a:solidFill>
                <a:latin typeface="Router-Medium"/>
                <a:cs typeface="Router-Medium"/>
              </a:rPr>
              <a:t>1  - All Students</a:t>
            </a:r>
            <a:endParaRPr lang="en-US" sz="1400" b="1" dirty="0">
              <a:solidFill>
                <a:srgbClr val="660066"/>
              </a:solidFill>
              <a:latin typeface="Router-Medium"/>
              <a:cs typeface="Router-Medium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54633" y="766235"/>
            <a:ext cx="5791200" cy="5819536"/>
            <a:chOff x="1527291" y="684945"/>
            <a:chExt cx="5791200" cy="5819536"/>
          </a:xfrm>
        </p:grpSpPr>
        <p:sp>
          <p:nvSpPr>
            <p:cNvPr id="15" name="TextBox 14"/>
            <p:cNvSpPr txBox="1"/>
            <p:nvPr/>
          </p:nvSpPr>
          <p:spPr>
            <a:xfrm>
              <a:off x="3722896" y="5698996"/>
              <a:ext cx="1444395" cy="461665"/>
            </a:xfrm>
            <a:prstGeom prst="rect">
              <a:avLst/>
            </a:prstGeom>
            <a:solidFill>
              <a:srgbClr val="00009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Router-Medium"/>
                  <a:cs typeface="Router-Medium"/>
                </a:rPr>
                <a:t>Learning</a:t>
              </a:r>
              <a:endParaRPr lang="en-US" sz="2400" dirty="0">
                <a:solidFill>
                  <a:schemeClr val="bg1"/>
                </a:solidFill>
                <a:latin typeface="Router-Medium"/>
                <a:cs typeface="Router-Medium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3640807">
              <a:off x="5298052" y="2881246"/>
              <a:ext cx="1694309" cy="461665"/>
            </a:xfrm>
            <a:prstGeom prst="rect">
              <a:avLst/>
            </a:prstGeom>
            <a:solidFill>
              <a:srgbClr val="2E0065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Router-Medium"/>
                  <a:cs typeface="Router-Medium"/>
                </a:rPr>
                <a:t>Well-being</a:t>
              </a:r>
              <a:endParaRPr lang="en-US" sz="2400" dirty="0">
                <a:solidFill>
                  <a:schemeClr val="bg1"/>
                </a:solidFill>
                <a:latin typeface="Router-Medium"/>
                <a:cs typeface="Router-Medium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8065059">
              <a:off x="1644142" y="2777049"/>
              <a:ext cx="2159366" cy="461665"/>
            </a:xfrm>
            <a:prstGeom prst="rect">
              <a:avLst/>
            </a:prstGeom>
            <a:solidFill>
              <a:srgbClr val="6B3304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Router-Medium"/>
                  <a:cs typeface="Router-Medium"/>
                </a:rPr>
                <a:t>Safeguarding</a:t>
              </a:r>
              <a:endParaRPr lang="en-US" sz="2400" dirty="0">
                <a:solidFill>
                  <a:schemeClr val="bg1"/>
                </a:solidFill>
                <a:latin typeface="Router-Medium"/>
                <a:cs typeface="Router-Medium"/>
              </a:endParaRPr>
            </a:p>
          </p:txBody>
        </p:sp>
        <p:pic>
          <p:nvPicPr>
            <p:cNvPr id="18" name="Picture 17" descr="Screen Shot 2015-10-26 at 07.33.45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584" r="385" b="16667"/>
            <a:stretch/>
          </p:blipFill>
          <p:spPr>
            <a:xfrm rot="14412529">
              <a:off x="2232123" y="2756513"/>
              <a:ext cx="5819536" cy="1676400"/>
            </a:xfrm>
            <a:prstGeom prst="triangle">
              <a:avLst/>
            </a:prstGeom>
          </p:spPr>
        </p:pic>
        <p:pic>
          <p:nvPicPr>
            <p:cNvPr id="19" name="Picture 18" descr="Screen Shot 2015-10-26 at 07.47.05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9" t="19127" b="8743"/>
            <a:stretch/>
          </p:blipFill>
          <p:spPr>
            <a:xfrm>
              <a:off x="1527291" y="3984496"/>
              <a:ext cx="5791200" cy="1676400"/>
            </a:xfrm>
            <a:prstGeom prst="triangle">
              <a:avLst/>
            </a:prstGeom>
          </p:spPr>
        </p:pic>
        <p:grpSp>
          <p:nvGrpSpPr>
            <p:cNvPr id="20" name="Group 19"/>
            <p:cNvGrpSpPr/>
            <p:nvPr/>
          </p:nvGrpSpPr>
          <p:grpSpPr>
            <a:xfrm rot="7251520">
              <a:off x="805385" y="2712467"/>
              <a:ext cx="5691798" cy="1790950"/>
              <a:chOff x="2680799" y="3930524"/>
              <a:chExt cx="5691798" cy="179095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2680799" y="3930524"/>
                <a:ext cx="5691798" cy="1790950"/>
                <a:chOff x="3642398" y="4081624"/>
                <a:chExt cx="5691798" cy="1790950"/>
              </a:xfrm>
            </p:grpSpPr>
            <p:pic>
              <p:nvPicPr>
                <p:cNvPr id="25" name="Picture 24" descr="Screen Shot 2017-09-02 at 16.46.22.pn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backgroundRemoval t="1149" b="98851" l="901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2558" y="4081624"/>
                  <a:ext cx="5582882" cy="1750310"/>
                </a:xfrm>
                <a:prstGeom prst="rect">
                  <a:avLst/>
                </a:prstGeom>
              </p:spPr>
            </p:pic>
            <p:pic>
              <p:nvPicPr>
                <p:cNvPr id="26" name="Picture 25" descr="Screen Shot 2017-09-02 at 16.46.30.png"/>
                <p:cNvPicPr>
                  <a:picLocks noChangeAspect="1"/>
                </p:cNvPicPr>
                <p:nvPr/>
              </p:nvPicPr>
              <p:blipFill rotWithShape="1"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backgroundRemoval t="0" b="98889" l="0" r="99277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43409"/>
                <a:stretch/>
              </p:blipFill>
              <p:spPr>
                <a:xfrm>
                  <a:off x="3642398" y="4825999"/>
                  <a:ext cx="5681638" cy="1046575"/>
                </a:xfrm>
                <a:prstGeom prst="rect">
                  <a:avLst/>
                </a:prstGeom>
              </p:spPr>
            </p:pic>
            <p:pic>
              <p:nvPicPr>
                <p:cNvPr id="27" name="Picture 26" descr="Screen Shot 2017-09-02 at 16.46.36.png"/>
                <p:cNvPicPr>
                  <a:picLocks noChangeAspect="1"/>
                </p:cNvPicPr>
                <p:nvPr/>
              </p:nvPicPr>
              <p:blipFill rotWithShape="1">
                <a:blip r:embed="rId9"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ackgroundRemoval t="0" b="100000" l="0" r="99819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66998"/>
                <a:stretch/>
              </p:blipFill>
              <p:spPr>
                <a:xfrm>
                  <a:off x="3642398" y="5270316"/>
                  <a:ext cx="5691798" cy="592098"/>
                </a:xfrm>
                <a:prstGeom prst="rect">
                  <a:avLst/>
                </a:prstGeom>
              </p:spPr>
            </p:pic>
          </p:grpSp>
          <p:sp>
            <p:nvSpPr>
              <p:cNvPr id="22" name="TextBox 21"/>
              <p:cNvSpPr txBox="1"/>
              <p:nvPr/>
            </p:nvSpPr>
            <p:spPr>
              <a:xfrm rot="14458724">
                <a:off x="5281444" y="5187651"/>
                <a:ext cx="3406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1</a:t>
                </a:r>
                <a:endParaRPr lang="en-US" sz="24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4458724">
                <a:off x="5281444" y="4665797"/>
                <a:ext cx="3406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14458724">
                <a:off x="5281444" y="4170672"/>
                <a:ext cx="3406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CD5B5"/>
                    </a:solidFill>
                  </a:rPr>
                  <a:t>3</a:t>
                </a:r>
              </a:p>
            </p:txBody>
          </p:sp>
        </p:grpSp>
      </p:grpSp>
      <p:sp>
        <p:nvSpPr>
          <p:cNvPr id="28" name="Shape 78"/>
          <p:cNvSpPr txBox="1">
            <a:spLocks noGrp="1"/>
          </p:cNvSpPr>
          <p:nvPr>
            <p:ph type="title"/>
          </p:nvPr>
        </p:nvSpPr>
        <p:spPr>
          <a:xfrm>
            <a:off x="215156" y="162562"/>
            <a:ext cx="8347500" cy="6542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Tallis Inclusion – This Year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00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PD presentation template 2015-16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54</Words>
  <Application>Microsoft Macintosh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Quicksand</vt:lpstr>
      <vt:lpstr>Oswald</vt:lpstr>
      <vt:lpstr>CPD presentation template 2015-16</vt:lpstr>
      <vt:lpstr>Tallis Inclusion Framework</vt:lpstr>
      <vt:lpstr>PowerPoint Presentation</vt:lpstr>
      <vt:lpstr>Tallis Inclusion – This Year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cp:lastModifiedBy>Shaun Brown</cp:lastModifiedBy>
  <cp:revision>7</cp:revision>
  <dcterms:modified xsi:type="dcterms:W3CDTF">2017-09-02T16:19:04Z</dcterms:modified>
</cp:coreProperties>
</file>