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63" r:id="rId4"/>
    <p:sldId id="266" r:id="rId5"/>
    <p:sldId id="258" r:id="rId6"/>
    <p:sldId id="259" r:id="rId7"/>
    <p:sldId id="260" r:id="rId8"/>
    <p:sldId id="261" r:id="rId9"/>
    <p:sldId id="265" r:id="rId10"/>
    <p:sldId id="272" r:id="rId11"/>
    <p:sldId id="270" r:id="rId12"/>
    <p:sldId id="271" r:id="rId13"/>
    <p:sldId id="273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08B5"/>
    <a:srgbClr val="2EC32A"/>
    <a:srgbClr val="22FF78"/>
    <a:srgbClr val="3DFF37"/>
    <a:srgbClr val="FFBD3A"/>
    <a:srgbClr val="FDF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630" autoAdjust="0"/>
  </p:normalViewPr>
  <p:slideViewPr>
    <p:cSldViewPr snapToGrid="0" snapToObjects="1">
      <p:cViewPr>
        <p:scale>
          <a:sx n="90" d="100"/>
          <a:sy n="90" d="100"/>
        </p:scale>
        <p:origin x="-608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C9AE-648E-6146-BED4-0773ABAED51D}" type="datetimeFigureOut">
              <a:rPr lang="en-US" smtClean="0"/>
              <a:t>14/01/2013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C0BD-A2AD-5240-9458-BE2BF6B1BB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86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C9AE-648E-6146-BED4-0773ABAED51D}" type="datetimeFigureOut">
              <a:rPr lang="en-US" smtClean="0"/>
              <a:t>14/01/2013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C0BD-A2AD-5240-9458-BE2BF6B1BB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79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C9AE-648E-6146-BED4-0773ABAED51D}" type="datetimeFigureOut">
              <a:rPr lang="en-US" smtClean="0"/>
              <a:t>14/01/2013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C0BD-A2AD-5240-9458-BE2BF6B1BB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653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C9AE-648E-6146-BED4-0773ABAED51D}" type="datetimeFigureOut">
              <a:rPr lang="en-US" smtClean="0"/>
              <a:t>14/01/2013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C0BD-A2AD-5240-9458-BE2BF6B1BB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647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C9AE-648E-6146-BED4-0773ABAED51D}" type="datetimeFigureOut">
              <a:rPr lang="en-US" smtClean="0"/>
              <a:t>14/01/2013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C0BD-A2AD-5240-9458-BE2BF6B1BB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027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C9AE-648E-6146-BED4-0773ABAED51D}" type="datetimeFigureOut">
              <a:rPr lang="en-US" smtClean="0"/>
              <a:t>14/01/2013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C0BD-A2AD-5240-9458-BE2BF6B1BB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213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C9AE-648E-6146-BED4-0773ABAED51D}" type="datetimeFigureOut">
              <a:rPr lang="en-US" smtClean="0"/>
              <a:t>14/01/2013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C0BD-A2AD-5240-9458-BE2BF6B1BB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913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C9AE-648E-6146-BED4-0773ABAED51D}" type="datetimeFigureOut">
              <a:rPr lang="en-US" smtClean="0"/>
              <a:t>14/01/2013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C0BD-A2AD-5240-9458-BE2BF6B1BB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7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C9AE-648E-6146-BED4-0773ABAED51D}" type="datetimeFigureOut">
              <a:rPr lang="en-US" smtClean="0"/>
              <a:t>14/01/2013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C0BD-A2AD-5240-9458-BE2BF6B1BB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88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C9AE-648E-6146-BED4-0773ABAED51D}" type="datetimeFigureOut">
              <a:rPr lang="en-US" smtClean="0"/>
              <a:t>14/01/2013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C0BD-A2AD-5240-9458-BE2BF6B1BB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535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C9AE-648E-6146-BED4-0773ABAED51D}" type="datetimeFigureOut">
              <a:rPr lang="en-US" smtClean="0"/>
              <a:t>14/01/2013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C0BD-A2AD-5240-9458-BE2BF6B1BB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381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1C9AE-648E-6146-BED4-0773ABAED51D}" type="datetimeFigureOut">
              <a:rPr lang="en-US" smtClean="0"/>
              <a:t>14/01/2013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4C0BD-A2AD-5240-9458-BE2BF6B1BB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5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-34020"/>
            <a:ext cx="9144000" cy="649794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5 min Starter (As soon as you see this start)</a:t>
            </a:r>
          </a:p>
          <a:p>
            <a:r>
              <a:rPr lang="en-US" sz="1800" b="1" dirty="0" smtClean="0">
                <a:solidFill>
                  <a:schemeClr val="tx1"/>
                </a:solidFill>
              </a:rPr>
              <a:t>Title = </a:t>
            </a:r>
            <a:r>
              <a:rPr lang="en-US" sz="1800" b="1" u="sng" dirty="0" smtClean="0">
                <a:solidFill>
                  <a:schemeClr val="tx1"/>
                </a:solidFill>
              </a:rPr>
              <a:t>Gaudi’s buildings</a:t>
            </a:r>
          </a:p>
          <a:p>
            <a:r>
              <a:rPr lang="en-US" sz="1800" b="1" dirty="0" smtClean="0">
                <a:solidFill>
                  <a:schemeClr val="tx1"/>
                </a:solidFill>
              </a:rPr>
              <a:t>In your books or on paper provided </a:t>
            </a:r>
          </a:p>
          <a:p>
            <a:r>
              <a:rPr lang="en-US" sz="1800" b="1" dirty="0" smtClean="0">
                <a:solidFill>
                  <a:schemeClr val="tx1"/>
                </a:solidFill>
              </a:rPr>
              <a:t>what type of natural forms can you see in Gaudi’s building?</a:t>
            </a:r>
          </a:p>
          <a:p>
            <a:r>
              <a:rPr lang="en-US" sz="1800" b="1" dirty="0" smtClean="0">
                <a:solidFill>
                  <a:schemeClr val="tx1"/>
                </a:solidFill>
              </a:rPr>
              <a:t>What </a:t>
            </a:r>
            <a:r>
              <a:rPr lang="en-US" sz="1800" b="1" dirty="0" err="1" smtClean="0">
                <a:solidFill>
                  <a:schemeClr val="tx1"/>
                </a:solidFill>
              </a:rPr>
              <a:t>colours</a:t>
            </a:r>
            <a:r>
              <a:rPr lang="en-US" sz="1800" b="1" dirty="0" smtClean="0">
                <a:solidFill>
                  <a:schemeClr val="tx1"/>
                </a:solidFill>
              </a:rPr>
              <a:t> represent what from nature? </a:t>
            </a:r>
          </a:p>
          <a:p>
            <a:endParaRPr lang="en-US" sz="2000" b="1" dirty="0" smtClean="0">
              <a:solidFill>
                <a:schemeClr val="tx1"/>
              </a:solidFill>
            </a:endParaRPr>
          </a:p>
        </p:txBody>
      </p:sp>
      <p:pic>
        <p:nvPicPr>
          <p:cNvPr id="4" name="Picture 3" descr="Screen shot 2012-12-10 at 20.01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" y="1583611"/>
            <a:ext cx="3711222" cy="2906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13" name="Picture 12" descr="Screen shot 2012-12-10 at 20.01.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56" y="4490156"/>
            <a:ext cx="2671613" cy="2367844"/>
          </a:xfrm>
          <a:prstGeom prst="rect">
            <a:avLst/>
          </a:prstGeom>
        </p:spPr>
      </p:pic>
      <p:pic>
        <p:nvPicPr>
          <p:cNvPr id="14" name="Picture 13" descr="Screen shot 2012-12-10 at 20.00.4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69" y="2504654"/>
            <a:ext cx="4308836" cy="300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89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Drawings of natural forms</a:t>
            </a:r>
            <a:endParaRPr lang="en-US" dirty="0"/>
          </a:p>
        </p:txBody>
      </p:sp>
      <p:pic>
        <p:nvPicPr>
          <p:cNvPr id="4" name="Content Placeholder 3" descr="Screen shot 2012-12-10 at 21.01.28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8705"/>
          <a:stretch/>
        </p:blipFill>
        <p:spPr/>
      </p:pic>
      <p:pic>
        <p:nvPicPr>
          <p:cNvPr id="5" name="Picture 4" descr="Screen shot 2012-12-10 at 21.03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32" y="1417638"/>
            <a:ext cx="3651381" cy="542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37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snail house drawings</a:t>
            </a:r>
            <a:endParaRPr lang="en-US" dirty="0"/>
          </a:p>
        </p:txBody>
      </p:sp>
      <p:pic>
        <p:nvPicPr>
          <p:cNvPr id="4" name="Content Placeholder 3" descr="Screen shot 2012-12-10 at 20.43.0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9" b="136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3239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snail house building</a:t>
            </a:r>
            <a:endParaRPr lang="en-US" dirty="0"/>
          </a:p>
        </p:txBody>
      </p:sp>
      <p:pic>
        <p:nvPicPr>
          <p:cNvPr id="4" name="Content Placeholder 3" descr="Screen shot 2012-12-10 at 20.45.2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6028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2-12-10 at 21.08.5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0" b="7040"/>
          <a:stretch>
            <a:fillRect/>
          </a:stretch>
        </p:blipFill>
        <p:spPr>
          <a:xfrm>
            <a:off x="4459273" y="3979510"/>
            <a:ext cx="4093471" cy="2251251"/>
          </a:xfrm>
        </p:spPr>
      </p:pic>
      <p:pic>
        <p:nvPicPr>
          <p:cNvPr id="5" name="Picture 4" descr="Screen shot 2012-12-10 at 21.09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49" y="669749"/>
            <a:ext cx="4471595" cy="3309761"/>
          </a:xfrm>
          <a:prstGeom prst="rect">
            <a:avLst/>
          </a:prstGeom>
        </p:spPr>
      </p:pic>
      <p:pic>
        <p:nvPicPr>
          <p:cNvPr id="6" name="Picture 5" descr="Screen shot 2012-12-10 at 21.10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889"/>
            <a:ext cx="4428611" cy="2984499"/>
          </a:xfrm>
          <a:prstGeom prst="rect">
            <a:avLst/>
          </a:prstGeom>
        </p:spPr>
      </p:pic>
      <p:pic>
        <p:nvPicPr>
          <p:cNvPr id="7" name="Picture 6" descr="Screen shot 2012-12-10 at 21.11.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4" y="-318508"/>
            <a:ext cx="3894667" cy="398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33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57200" y="266171"/>
            <a:ext cx="8229600" cy="5546133"/>
          </a:xfrm>
          <a:prstGeom prst="rect">
            <a:avLst/>
          </a:prstGeom>
          <a:solidFill>
            <a:srgbClr val="FFFF00"/>
          </a:solidFill>
          <a:ln w="762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4400" b="1" dirty="0" smtClean="0"/>
              <a:t>Homework</a:t>
            </a:r>
            <a:endParaRPr lang="en-US" sz="4400" b="1" dirty="0"/>
          </a:p>
          <a:p>
            <a:r>
              <a:rPr lang="en-US" sz="4400" b="1" dirty="0" smtClean="0"/>
              <a:t>Refine and add detail to your natural form inspired building/home Add </a:t>
            </a:r>
            <a:r>
              <a:rPr lang="en-US" sz="4400" b="1" u="sng" dirty="0" smtClean="0"/>
              <a:t> Line </a:t>
            </a:r>
            <a:r>
              <a:rPr lang="en-US" sz="4400" b="1" u="sng" dirty="0"/>
              <a:t>Shape Detail Tone </a:t>
            </a:r>
            <a:r>
              <a:rPr lang="en-US" sz="4400" b="1" u="sng" dirty="0" smtClean="0"/>
              <a:t>Form and </a:t>
            </a:r>
            <a:r>
              <a:rPr lang="en-US" sz="4400" b="1" u="sng" dirty="0"/>
              <a:t>Texture </a:t>
            </a:r>
            <a:endParaRPr lang="en-US" sz="2400" u="sng" dirty="0"/>
          </a:p>
          <a:p>
            <a:r>
              <a:rPr lang="en-US" sz="4400" b="1" dirty="0" smtClean="0"/>
              <a:t>Create the landscape around your building/home.</a:t>
            </a:r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742963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Lesson Focus</a:t>
            </a:r>
            <a:r>
              <a:rPr lang="en-US" smtClean="0"/>
              <a:t>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Making and communication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51153" y="302860"/>
            <a:ext cx="1135647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/>
              <a:t>AF3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344311" y="1417638"/>
            <a:ext cx="8229600" cy="1569660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Home School objective</a:t>
            </a:r>
            <a:r>
              <a:rPr lang="en-US" sz="3200" dirty="0" smtClean="0"/>
              <a:t>: Exploring organic (natural) forms to design your own Gaudi inspired home </a:t>
            </a:r>
            <a:r>
              <a:rPr lang="en-US" sz="2000" dirty="0" smtClean="0"/>
              <a:t>key words </a:t>
            </a:r>
            <a:r>
              <a:rPr lang="en-US" sz="2000" b="1" u="sng" dirty="0" smtClean="0"/>
              <a:t>Shape, Tone, Texture and </a:t>
            </a:r>
            <a:r>
              <a:rPr lang="en-US" sz="2000" b="1" u="sng" dirty="0" smtClean="0"/>
              <a:t>Form</a:t>
            </a:r>
            <a:r>
              <a:rPr lang="en-US" sz="2000" b="1" u="sng" dirty="0" smtClean="0"/>
              <a:t> </a:t>
            </a:r>
            <a:endParaRPr lang="en-US" sz="20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3295075"/>
            <a:ext cx="6942667" cy="2893100"/>
          </a:xfrm>
          <a:prstGeom prst="rect">
            <a:avLst/>
          </a:prstGeom>
          <a:solidFill>
            <a:srgbClr val="2EC32A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U</a:t>
            </a:r>
            <a:r>
              <a:rPr lang="en-US" sz="1400" dirty="0" smtClean="0"/>
              <a:t>sing natural forms from home such as Vegetables, fruits, plants, flowers, trees </a:t>
            </a:r>
            <a:r>
              <a:rPr lang="en-US" sz="1400" dirty="0" err="1" smtClean="0"/>
              <a:t>etc</a:t>
            </a:r>
            <a:r>
              <a:rPr lang="en-US" sz="1400" dirty="0" smtClean="0"/>
              <a:t>  Create a design of a home made out of different natural forms inspired by </a:t>
            </a:r>
            <a:r>
              <a:rPr lang="en-US" sz="1400" dirty="0" err="1" smtClean="0"/>
              <a:t>Antoni</a:t>
            </a:r>
            <a:r>
              <a:rPr lang="en-US" sz="1400" dirty="0" smtClean="0"/>
              <a:t> Gaudi.  Please look at all the visuals to help and support your designs and ideas.</a:t>
            </a:r>
            <a:endParaRPr lang="en-US" sz="1400" dirty="0" smtClean="0"/>
          </a:p>
          <a:p>
            <a:r>
              <a:rPr lang="en-US" sz="1400" dirty="0"/>
              <a:t>Lesson outcomes </a:t>
            </a:r>
            <a:endParaRPr lang="en-US" sz="1400" dirty="0" smtClean="0"/>
          </a:p>
          <a:p>
            <a:r>
              <a:rPr lang="en-US" sz="1400" dirty="0" smtClean="0"/>
              <a:t>Level 3 and below</a:t>
            </a:r>
          </a:p>
          <a:p>
            <a:r>
              <a:rPr lang="en-US" sz="1400" dirty="0" smtClean="0"/>
              <a:t>All: I have copied a natural forms in detail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 smtClean="0"/>
              <a:t>Level 4</a:t>
            </a:r>
          </a:p>
          <a:p>
            <a:r>
              <a:rPr lang="en-US" sz="1400" dirty="0" smtClean="0"/>
              <a:t>Most</a:t>
            </a:r>
            <a:r>
              <a:rPr lang="en-US" sz="1400" dirty="0"/>
              <a:t>: I have copied a natural forms in </a:t>
            </a:r>
            <a:r>
              <a:rPr lang="en-US" sz="1400" dirty="0" smtClean="0"/>
              <a:t>detail and incorporated them in my building design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 smtClean="0"/>
              <a:t>Level 5 and above Some</a:t>
            </a:r>
            <a:r>
              <a:rPr lang="en-US" sz="1400" dirty="0"/>
              <a:t>: I have </a:t>
            </a:r>
            <a:r>
              <a:rPr lang="en-US" sz="1400" dirty="0" smtClean="0"/>
              <a:t>copied </a:t>
            </a:r>
            <a:r>
              <a:rPr lang="en-US" sz="1400" dirty="0"/>
              <a:t>natural forms in detail and </a:t>
            </a:r>
            <a:r>
              <a:rPr lang="en-US" sz="1400" dirty="0" smtClean="0"/>
              <a:t>incorporated them </a:t>
            </a:r>
            <a:r>
              <a:rPr lang="en-US" sz="1400" dirty="0"/>
              <a:t>in my building </a:t>
            </a:r>
            <a:r>
              <a:rPr lang="en-US" sz="1400" dirty="0" smtClean="0"/>
              <a:t>design using refined skills and can justify the relevance to Gaudi and natural form.</a:t>
            </a:r>
            <a:endParaRPr lang="en-US" sz="1400" dirty="0"/>
          </a:p>
          <a:p>
            <a:r>
              <a:rPr lang="en-US" sz="1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911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2-12-03 at 22.25.4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1" r="9301"/>
          <a:stretch>
            <a:fillRect/>
          </a:stretch>
        </p:blipFill>
        <p:spPr>
          <a:xfrm>
            <a:off x="4597141" y="174272"/>
            <a:ext cx="3930556" cy="2997200"/>
          </a:xfrm>
        </p:spPr>
      </p:pic>
      <p:pic>
        <p:nvPicPr>
          <p:cNvPr id="5" name="Picture 4" descr="Screen shot 2012-12-03 at 22.27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72"/>
            <a:ext cx="3669412" cy="2997200"/>
          </a:xfrm>
          <a:prstGeom prst="rect">
            <a:avLst/>
          </a:prstGeom>
        </p:spPr>
      </p:pic>
      <p:pic>
        <p:nvPicPr>
          <p:cNvPr id="6" name="Picture 5" descr="Screen shot 2012-12-03 at 22.27.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744" y="1954773"/>
            <a:ext cx="2688167" cy="4382527"/>
          </a:xfrm>
          <a:prstGeom prst="rect">
            <a:avLst/>
          </a:prstGeom>
        </p:spPr>
      </p:pic>
      <p:pic>
        <p:nvPicPr>
          <p:cNvPr id="7" name="Picture 6" descr="Screen shot 2012-12-03 at 22.26.5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236" y="3604394"/>
            <a:ext cx="3449461" cy="2732906"/>
          </a:xfrm>
          <a:prstGeom prst="rect">
            <a:avLst/>
          </a:prstGeom>
        </p:spPr>
      </p:pic>
      <p:pic>
        <p:nvPicPr>
          <p:cNvPr id="8" name="Picture 7" descr="Screen shot 2012-12-03 at 22.26.3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9" y="3292828"/>
            <a:ext cx="4526360" cy="304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42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35251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The Artist </a:t>
            </a:r>
            <a:r>
              <a:rPr lang="en-US" sz="3200" dirty="0" err="1" smtClean="0"/>
              <a:t>Hundertwasser</a:t>
            </a:r>
            <a:r>
              <a:rPr lang="en-US" sz="3200" dirty="0" smtClean="0"/>
              <a:t> was inspired by </a:t>
            </a:r>
            <a:r>
              <a:rPr lang="en-US" sz="3200" dirty="0" err="1" smtClean="0"/>
              <a:t>Gaudi’S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use of </a:t>
            </a:r>
            <a:r>
              <a:rPr lang="en-US" sz="3200" u="sng" dirty="0" smtClean="0"/>
              <a:t>natural forms</a:t>
            </a:r>
            <a:endParaRPr lang="en-US" sz="3200" u="sng" dirty="0"/>
          </a:p>
        </p:txBody>
      </p:sp>
      <p:pic>
        <p:nvPicPr>
          <p:cNvPr id="6" name="Content Placeholder 5" descr="Screen shot 2012-12-03 at 22.06.0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0" b="6490"/>
          <a:stretch>
            <a:fillRect/>
          </a:stretch>
        </p:blipFill>
        <p:spPr>
          <a:xfrm>
            <a:off x="457200" y="1600200"/>
            <a:ext cx="3992441" cy="2195689"/>
          </a:xfrm>
        </p:spPr>
      </p:pic>
      <p:pic>
        <p:nvPicPr>
          <p:cNvPr id="7" name="Picture 6" descr="Screen shot 2012-12-03 at 22.06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10" y="1600200"/>
            <a:ext cx="3379533" cy="2189377"/>
          </a:xfrm>
          <a:prstGeom prst="rect">
            <a:avLst/>
          </a:prstGeom>
        </p:spPr>
      </p:pic>
      <p:pic>
        <p:nvPicPr>
          <p:cNvPr id="8" name="Picture 7" descr="Screen shot 2012-12-03 at 22.06.2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70" y="3963113"/>
            <a:ext cx="3471333" cy="2654998"/>
          </a:xfrm>
          <a:prstGeom prst="rect">
            <a:avLst/>
          </a:prstGeom>
        </p:spPr>
      </p:pic>
      <p:pic>
        <p:nvPicPr>
          <p:cNvPr id="9" name="Picture 8" descr="Screen shot 2012-12-03 at 22.06.3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836" y="3795888"/>
            <a:ext cx="4871163" cy="306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13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11" y="-11430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2-12-03 at 22.06.5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2" b="5592"/>
          <a:stretch>
            <a:fillRect/>
          </a:stretch>
        </p:blipFill>
        <p:spPr>
          <a:xfrm>
            <a:off x="217311" y="119203"/>
            <a:ext cx="4340578" cy="3148259"/>
          </a:xfrm>
        </p:spPr>
      </p:pic>
      <p:pic>
        <p:nvPicPr>
          <p:cNvPr id="5" name="Picture 4" descr="Screen shot 2012-12-03 at 22.07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15076"/>
            <a:ext cx="5122334" cy="276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36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creen shot 2012-12-03 at 22.10.3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94" r="-12994"/>
          <a:stretch>
            <a:fillRect/>
          </a:stretch>
        </p:blipFill>
        <p:spPr>
          <a:xfrm>
            <a:off x="220133" y="274638"/>
            <a:ext cx="3067050" cy="2179637"/>
          </a:xfrm>
        </p:spPr>
      </p:pic>
      <p:pic>
        <p:nvPicPr>
          <p:cNvPr id="5" name="Picture 4" descr="Screen shot 2012-12-03 at 22.10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310" y="1"/>
            <a:ext cx="3406802" cy="2977116"/>
          </a:xfrm>
          <a:prstGeom prst="rect">
            <a:avLst/>
          </a:prstGeom>
        </p:spPr>
      </p:pic>
      <p:pic>
        <p:nvPicPr>
          <p:cNvPr id="7" name="Picture 6" descr="Screen shot 2012-12-03 at 22.11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5161" y="748055"/>
            <a:ext cx="3055056" cy="2108222"/>
          </a:xfrm>
          <a:prstGeom prst="rect">
            <a:avLst/>
          </a:prstGeom>
        </p:spPr>
      </p:pic>
      <p:pic>
        <p:nvPicPr>
          <p:cNvPr id="8" name="Picture 7" descr="Screen shot 2012-12-03 at 22.11.2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" y="3541889"/>
            <a:ext cx="3821209" cy="2992967"/>
          </a:xfrm>
          <a:prstGeom prst="rect">
            <a:avLst/>
          </a:prstGeom>
        </p:spPr>
      </p:pic>
      <p:pic>
        <p:nvPicPr>
          <p:cNvPr id="9" name="Picture 8" descr="Screen shot 2012-12-03 at 22.11.4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975" y="3541889"/>
            <a:ext cx="4615825" cy="313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45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creen shot 2012-12-03 at 22.12.5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" r="6597"/>
          <a:stretch>
            <a:fillRect/>
          </a:stretch>
        </p:blipFill>
        <p:spPr>
          <a:xfrm>
            <a:off x="344311" y="-28292"/>
            <a:ext cx="3884788" cy="2891859"/>
          </a:xfrm>
        </p:spPr>
      </p:pic>
      <p:pic>
        <p:nvPicPr>
          <p:cNvPr id="7" name="Picture 6" descr="Screen shot 2012-12-03 at 22.13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111" y="274638"/>
            <a:ext cx="3824817" cy="2971123"/>
          </a:xfrm>
          <a:prstGeom prst="rect">
            <a:avLst/>
          </a:prstGeom>
        </p:spPr>
      </p:pic>
      <p:pic>
        <p:nvPicPr>
          <p:cNvPr id="8" name="Picture 7" descr="Screen shot 2012-12-03 at 22.12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11" y="3499556"/>
            <a:ext cx="3985942" cy="2634544"/>
          </a:xfrm>
          <a:prstGeom prst="rect">
            <a:avLst/>
          </a:prstGeom>
        </p:spPr>
      </p:pic>
      <p:pic>
        <p:nvPicPr>
          <p:cNvPr id="9" name="Picture 8" descr="Screen shot 2012-12-03 at 22.12.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44" y="3288357"/>
            <a:ext cx="4261555" cy="356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8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 descr="Screen shot 2012-12-03 at 22.15.0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658" r="-114658"/>
          <a:stretch>
            <a:fillRect/>
          </a:stretch>
        </p:blipFill>
        <p:spPr>
          <a:xfrm>
            <a:off x="5672667" y="4232575"/>
            <a:ext cx="4529667" cy="2334599"/>
          </a:xfrm>
        </p:spPr>
      </p:pic>
      <p:pic>
        <p:nvPicPr>
          <p:cNvPr id="5" name="Picture 4" descr="Screen shot 2012-12-03 at 22.15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77" y="141111"/>
            <a:ext cx="2411529" cy="3839633"/>
          </a:xfrm>
          <a:prstGeom prst="rect">
            <a:avLst/>
          </a:prstGeom>
        </p:spPr>
      </p:pic>
      <p:pic>
        <p:nvPicPr>
          <p:cNvPr id="6" name="Picture 5" descr="Screen shot 2012-12-03 at 22.16.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95" y="141111"/>
            <a:ext cx="3157361" cy="2010549"/>
          </a:xfrm>
          <a:prstGeom prst="rect">
            <a:avLst/>
          </a:prstGeom>
        </p:spPr>
      </p:pic>
      <p:pic>
        <p:nvPicPr>
          <p:cNvPr id="7" name="Picture 6" descr="Screen shot 2012-12-03 at 22.16.3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77" y="3980744"/>
            <a:ext cx="3381171" cy="2652078"/>
          </a:xfrm>
          <a:prstGeom prst="rect">
            <a:avLst/>
          </a:prstGeom>
        </p:spPr>
      </p:pic>
      <p:pic>
        <p:nvPicPr>
          <p:cNvPr id="8" name="Picture 7" descr="Screen shot 2012-12-03 at 22.17.0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95" y="2379133"/>
            <a:ext cx="3505412" cy="3203222"/>
          </a:xfrm>
          <a:prstGeom prst="rect">
            <a:avLst/>
          </a:prstGeom>
        </p:spPr>
      </p:pic>
      <p:pic>
        <p:nvPicPr>
          <p:cNvPr id="9" name="Picture 8" descr="Screen shot 2012-12-03 at 22.15.5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556" y="141111"/>
            <a:ext cx="2946679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00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240</Words>
  <Application>Microsoft Macintosh PowerPoint</Application>
  <PresentationFormat>On-screen Show (4:3)</PresentationFormat>
  <Paragraphs>25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Lesson Focus:  Making and communication</vt:lpstr>
      <vt:lpstr>PowerPoint Presentation</vt:lpstr>
      <vt:lpstr>The Artist Hundertwasser was inspired by Gaudi’S use of natural forms</vt:lpstr>
      <vt:lpstr>PowerPoint Presentation</vt:lpstr>
      <vt:lpstr>PowerPoint Presentation</vt:lpstr>
      <vt:lpstr>PowerPoint Presentation</vt:lpstr>
      <vt:lpstr>PowerPoint Presentation</vt:lpstr>
      <vt:lpstr>Drawings of natural forms</vt:lpstr>
      <vt:lpstr>The snail house drawings</vt:lpstr>
      <vt:lpstr>The snail house building</vt:lpstr>
      <vt:lpstr>PowerPoint Presentation</vt:lpstr>
    </vt:vector>
  </TitlesOfParts>
  <Company>Thomas Tallis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Tallis School</dc:creator>
  <cp:lastModifiedBy>Thomas Tallis School</cp:lastModifiedBy>
  <cp:revision>35</cp:revision>
  <dcterms:created xsi:type="dcterms:W3CDTF">2012-11-25T20:04:12Z</dcterms:created>
  <dcterms:modified xsi:type="dcterms:W3CDTF">2013-01-14T12:09:48Z</dcterms:modified>
</cp:coreProperties>
</file>